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0" r:id="rId3"/>
    <p:sldId id="261" r:id="rId4"/>
    <p:sldId id="262" r:id="rId5"/>
    <p:sldId id="258" r:id="rId6"/>
    <p:sldId id="259"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A9412D-0B18-453D-9BE6-4B731E1099C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AB69100D-A11D-469F-A0FE-7B4E75C30A9A}">
      <dgm:prSet phldrT="[Text]" custT="1"/>
      <dgm:spPr>
        <a:solidFill>
          <a:srgbClr val="FFFF00"/>
        </a:solidFill>
      </dgm:spPr>
      <dgm:t>
        <a:bodyPr/>
        <a:lstStyle/>
        <a:p>
          <a:r>
            <a:rPr lang="en-US" sz="2000" dirty="0" smtClean="0">
              <a:solidFill>
                <a:schemeClr val="tx1"/>
              </a:solidFill>
            </a:rPr>
            <a:t>Strengthen bones and muscles</a:t>
          </a:r>
          <a:endParaRPr lang="en-US" sz="2000" dirty="0">
            <a:solidFill>
              <a:schemeClr val="tx1"/>
            </a:solidFill>
          </a:endParaRPr>
        </a:p>
      </dgm:t>
    </dgm:pt>
    <dgm:pt modelId="{BFB71774-F790-46B4-BC95-8A4D51FA7C39}" type="parTrans" cxnId="{BF859CA8-0B85-428A-8FAD-BE977F8CE14E}">
      <dgm:prSet/>
      <dgm:spPr/>
      <dgm:t>
        <a:bodyPr/>
        <a:lstStyle/>
        <a:p>
          <a:endParaRPr lang="en-US"/>
        </a:p>
      </dgm:t>
    </dgm:pt>
    <dgm:pt modelId="{1921091B-0FBD-4239-A0AC-8DF958CC79A1}" type="sibTrans" cxnId="{BF859CA8-0B85-428A-8FAD-BE977F8CE14E}">
      <dgm:prSet/>
      <dgm:spPr/>
      <dgm:t>
        <a:bodyPr/>
        <a:lstStyle/>
        <a:p>
          <a:endParaRPr lang="en-US"/>
        </a:p>
      </dgm:t>
    </dgm:pt>
    <dgm:pt modelId="{3E051D86-41A2-495D-A23E-1FC383E9C87C}">
      <dgm:prSet phldrT="[Text]" custT="1"/>
      <dgm:spPr>
        <a:solidFill>
          <a:srgbClr val="FFFF00"/>
        </a:solidFill>
      </dgm:spPr>
      <dgm:t>
        <a:bodyPr/>
        <a:lstStyle/>
        <a:p>
          <a:r>
            <a:rPr lang="en-US" sz="2000" dirty="0" smtClean="0">
              <a:solidFill>
                <a:schemeClr val="tx1"/>
              </a:solidFill>
            </a:rPr>
            <a:t>Improve heart and lunch function</a:t>
          </a:r>
          <a:endParaRPr lang="en-US" sz="2000" dirty="0">
            <a:solidFill>
              <a:schemeClr val="tx1"/>
            </a:solidFill>
          </a:endParaRPr>
        </a:p>
      </dgm:t>
    </dgm:pt>
    <dgm:pt modelId="{08843A1A-F6CE-490D-A870-F3D09BB763AC}" type="parTrans" cxnId="{F8C29382-B889-4ABE-9794-5972E9A42D88}">
      <dgm:prSet/>
      <dgm:spPr/>
      <dgm:t>
        <a:bodyPr/>
        <a:lstStyle/>
        <a:p>
          <a:endParaRPr lang="en-US"/>
        </a:p>
      </dgm:t>
    </dgm:pt>
    <dgm:pt modelId="{C8D0E23D-20FD-497B-BB05-F90407236FC6}" type="sibTrans" cxnId="{F8C29382-B889-4ABE-9794-5972E9A42D88}">
      <dgm:prSet/>
      <dgm:spPr/>
      <dgm:t>
        <a:bodyPr/>
        <a:lstStyle/>
        <a:p>
          <a:endParaRPr lang="en-US"/>
        </a:p>
      </dgm:t>
    </dgm:pt>
    <dgm:pt modelId="{A369FA70-E1EA-4374-9915-F8680606C5B2}">
      <dgm:prSet phldrT="[Text]" custT="1"/>
      <dgm:spPr>
        <a:solidFill>
          <a:srgbClr val="FFFF00"/>
        </a:solidFill>
        <a:ln>
          <a:noFill/>
        </a:ln>
      </dgm:spPr>
      <dgm:t>
        <a:bodyPr/>
        <a:lstStyle/>
        <a:p>
          <a:r>
            <a:rPr lang="en-US" sz="1800" dirty="0" smtClean="0">
              <a:solidFill>
                <a:schemeClr val="tx1"/>
              </a:solidFill>
            </a:rPr>
            <a:t>reach or maintain a healthy weight </a:t>
          </a:r>
          <a:r>
            <a:rPr lang="en-US" sz="1200" dirty="0" smtClean="0">
              <a:solidFill>
                <a:schemeClr val="tx1"/>
              </a:solidFill>
            </a:rPr>
            <a:t> </a:t>
          </a:r>
          <a:endParaRPr lang="en-US" sz="1200" dirty="0">
            <a:solidFill>
              <a:schemeClr val="tx1"/>
            </a:solidFill>
          </a:endParaRPr>
        </a:p>
      </dgm:t>
    </dgm:pt>
    <dgm:pt modelId="{79811E13-7C74-4BAC-BA87-1A9C40A6BA6D}" type="sibTrans" cxnId="{93DD5570-9DF0-49AB-879E-1CC91B17532A}">
      <dgm:prSet/>
      <dgm:spPr/>
      <dgm:t>
        <a:bodyPr/>
        <a:lstStyle/>
        <a:p>
          <a:endParaRPr lang="en-US"/>
        </a:p>
      </dgm:t>
    </dgm:pt>
    <dgm:pt modelId="{6BACB168-DA20-4323-BE47-D50939355F84}" type="parTrans" cxnId="{93DD5570-9DF0-49AB-879E-1CC91B17532A}">
      <dgm:prSet/>
      <dgm:spPr/>
      <dgm:t>
        <a:bodyPr/>
        <a:lstStyle/>
        <a:p>
          <a:endParaRPr lang="en-US"/>
        </a:p>
      </dgm:t>
    </dgm:pt>
    <dgm:pt modelId="{DFAEDE69-3A87-4412-9D66-863E30B63A27}">
      <dgm:prSet/>
      <dgm:spPr/>
      <dgm:t>
        <a:bodyPr/>
        <a:lstStyle/>
        <a:p>
          <a:endParaRPr lang="en-US" dirty="0"/>
        </a:p>
      </dgm:t>
    </dgm:pt>
    <dgm:pt modelId="{0F6DC1F5-DF9D-43E4-9684-5DAA2D4E741E}" type="parTrans" cxnId="{B5BE2831-CA87-42C7-9B67-0CA7A81B084B}">
      <dgm:prSet/>
      <dgm:spPr/>
      <dgm:t>
        <a:bodyPr/>
        <a:lstStyle/>
        <a:p>
          <a:endParaRPr lang="en-US"/>
        </a:p>
      </dgm:t>
    </dgm:pt>
    <dgm:pt modelId="{E6B06FF4-4CFD-4262-8526-F77325EFA4F1}" type="sibTrans" cxnId="{B5BE2831-CA87-42C7-9B67-0CA7A81B084B}">
      <dgm:prSet/>
      <dgm:spPr/>
      <dgm:t>
        <a:bodyPr/>
        <a:lstStyle/>
        <a:p>
          <a:endParaRPr lang="en-US"/>
        </a:p>
      </dgm:t>
    </dgm:pt>
    <dgm:pt modelId="{2AB27F9E-A31D-43D6-9DCA-0F5EB702F6B5}" type="pres">
      <dgm:prSet presAssocID="{5FA9412D-0B18-453D-9BE6-4B731E1099C0}" presName="linear" presStyleCnt="0">
        <dgm:presLayoutVars>
          <dgm:dir/>
          <dgm:animLvl val="lvl"/>
          <dgm:resizeHandles val="exact"/>
        </dgm:presLayoutVars>
      </dgm:prSet>
      <dgm:spPr/>
    </dgm:pt>
    <dgm:pt modelId="{9FB1D5AD-E4C4-45E1-8E07-639D206FE54B}" type="pres">
      <dgm:prSet presAssocID="{A369FA70-E1EA-4374-9915-F8680606C5B2}" presName="parentLin" presStyleCnt="0"/>
      <dgm:spPr/>
    </dgm:pt>
    <dgm:pt modelId="{A2FBC937-3761-4E6C-9B29-FA85B1CF2BC8}" type="pres">
      <dgm:prSet presAssocID="{A369FA70-E1EA-4374-9915-F8680606C5B2}" presName="parentLeftMargin" presStyleLbl="node1" presStyleIdx="0" presStyleCnt="3"/>
      <dgm:spPr/>
    </dgm:pt>
    <dgm:pt modelId="{9CD5A959-F02C-4C7F-AE65-BEE1E5E9C698}" type="pres">
      <dgm:prSet presAssocID="{A369FA70-E1EA-4374-9915-F8680606C5B2}" presName="parentText" presStyleLbl="node1" presStyleIdx="0" presStyleCnt="3" custLinFactNeighborX="-4753" custLinFactNeighborY="-17700">
        <dgm:presLayoutVars>
          <dgm:chMax val="0"/>
          <dgm:bulletEnabled val="1"/>
        </dgm:presLayoutVars>
      </dgm:prSet>
      <dgm:spPr/>
      <dgm:t>
        <a:bodyPr/>
        <a:lstStyle/>
        <a:p>
          <a:endParaRPr lang="en-US"/>
        </a:p>
      </dgm:t>
    </dgm:pt>
    <dgm:pt modelId="{FA337929-F91A-4145-A413-FFE4A1A387E2}" type="pres">
      <dgm:prSet presAssocID="{A369FA70-E1EA-4374-9915-F8680606C5B2}" presName="negativeSpace" presStyleCnt="0"/>
      <dgm:spPr/>
    </dgm:pt>
    <dgm:pt modelId="{38716D5F-17F5-42F5-9EE3-C87472B3E135}" type="pres">
      <dgm:prSet presAssocID="{A369FA70-E1EA-4374-9915-F8680606C5B2}" presName="childText" presStyleLbl="conFgAcc1" presStyleIdx="0" presStyleCnt="3" custLinFactNeighborY="8063">
        <dgm:presLayoutVars>
          <dgm:bulletEnabled val="1"/>
        </dgm:presLayoutVars>
      </dgm:prSet>
      <dgm:spPr/>
    </dgm:pt>
    <dgm:pt modelId="{11ACC623-FA86-4056-BCAF-B7D364A1BB02}" type="pres">
      <dgm:prSet presAssocID="{79811E13-7C74-4BAC-BA87-1A9C40A6BA6D}" presName="spaceBetweenRectangles" presStyleCnt="0"/>
      <dgm:spPr/>
    </dgm:pt>
    <dgm:pt modelId="{B47730DA-27D3-4039-8801-DDBD36777EC9}" type="pres">
      <dgm:prSet presAssocID="{AB69100D-A11D-469F-A0FE-7B4E75C30A9A}" presName="parentLin" presStyleCnt="0"/>
      <dgm:spPr/>
    </dgm:pt>
    <dgm:pt modelId="{4329A795-8EBC-4DB8-A977-7357750697BA}" type="pres">
      <dgm:prSet presAssocID="{AB69100D-A11D-469F-A0FE-7B4E75C30A9A}" presName="parentLeftMargin" presStyleLbl="node1" presStyleIdx="0" presStyleCnt="3"/>
      <dgm:spPr/>
    </dgm:pt>
    <dgm:pt modelId="{EC0E8B5E-68AA-489A-8E72-1BE17E3CF997}" type="pres">
      <dgm:prSet presAssocID="{AB69100D-A11D-469F-A0FE-7B4E75C30A9A}" presName="parentText" presStyleLbl="node1" presStyleIdx="1" presStyleCnt="3" custLinFactX="7143" custLinFactNeighborX="100000" custLinFactNeighborY="6620">
        <dgm:presLayoutVars>
          <dgm:chMax val="0"/>
          <dgm:bulletEnabled val="1"/>
        </dgm:presLayoutVars>
      </dgm:prSet>
      <dgm:spPr/>
    </dgm:pt>
    <dgm:pt modelId="{D4D1EAC3-D09C-4ECD-82AB-A16F522138B0}" type="pres">
      <dgm:prSet presAssocID="{AB69100D-A11D-469F-A0FE-7B4E75C30A9A}" presName="negativeSpace" presStyleCnt="0"/>
      <dgm:spPr/>
    </dgm:pt>
    <dgm:pt modelId="{9BEA60A8-FCA1-44BE-A47E-3820DE10907A}" type="pres">
      <dgm:prSet presAssocID="{AB69100D-A11D-469F-A0FE-7B4E75C30A9A}" presName="childText" presStyleLbl="conFgAcc1" presStyleIdx="1" presStyleCnt="3" custLinFactNeighborY="36190">
        <dgm:presLayoutVars>
          <dgm:bulletEnabled val="1"/>
        </dgm:presLayoutVars>
      </dgm:prSet>
      <dgm:spPr/>
    </dgm:pt>
    <dgm:pt modelId="{0D629DAF-175A-4F2B-9E0D-BE9160744185}" type="pres">
      <dgm:prSet presAssocID="{1921091B-0FBD-4239-A0AC-8DF958CC79A1}" presName="spaceBetweenRectangles" presStyleCnt="0"/>
      <dgm:spPr/>
    </dgm:pt>
    <dgm:pt modelId="{77E130AD-DF10-4F46-8DB4-76BCE9BBADFB}" type="pres">
      <dgm:prSet presAssocID="{3E051D86-41A2-495D-A23E-1FC383E9C87C}" presName="parentLin" presStyleCnt="0"/>
      <dgm:spPr/>
    </dgm:pt>
    <dgm:pt modelId="{90F815CC-A1B4-4848-8FE7-D5F167EE0D59}" type="pres">
      <dgm:prSet presAssocID="{3E051D86-41A2-495D-A23E-1FC383E9C87C}" presName="parentLeftMargin" presStyleLbl="node1" presStyleIdx="1" presStyleCnt="3"/>
      <dgm:spPr/>
    </dgm:pt>
    <dgm:pt modelId="{1A3EBB2C-11CF-4929-9B49-76CA7A9A3556}" type="pres">
      <dgm:prSet presAssocID="{3E051D86-41A2-495D-A23E-1FC383E9C87C}" presName="parentText" presStyleLbl="node1" presStyleIdx="2" presStyleCnt="3" custLinFactX="17302" custLinFactNeighborX="100000" custLinFactNeighborY="4001">
        <dgm:presLayoutVars>
          <dgm:chMax val="0"/>
          <dgm:bulletEnabled val="1"/>
        </dgm:presLayoutVars>
      </dgm:prSet>
      <dgm:spPr/>
    </dgm:pt>
    <dgm:pt modelId="{B8E15E99-29C1-4257-AA28-28BE3C9AF927}" type="pres">
      <dgm:prSet presAssocID="{3E051D86-41A2-495D-A23E-1FC383E9C87C}" presName="negativeSpace" presStyleCnt="0"/>
      <dgm:spPr/>
    </dgm:pt>
    <dgm:pt modelId="{3CA70198-ECCF-4041-A622-86D5390C6CC8}" type="pres">
      <dgm:prSet presAssocID="{3E051D86-41A2-495D-A23E-1FC383E9C87C}" presName="childText" presStyleLbl="conFgAcc1" presStyleIdx="2" presStyleCnt="3">
        <dgm:presLayoutVars>
          <dgm:bulletEnabled val="1"/>
        </dgm:presLayoutVars>
      </dgm:prSet>
      <dgm:spPr/>
    </dgm:pt>
  </dgm:ptLst>
  <dgm:cxnLst>
    <dgm:cxn modelId="{7AE91E94-B6E5-421A-B2AD-F6C9904D0116}" type="presOf" srcId="{3E051D86-41A2-495D-A23E-1FC383E9C87C}" destId="{1A3EBB2C-11CF-4929-9B49-76CA7A9A3556}" srcOrd="1" destOrd="0" presId="urn:microsoft.com/office/officeart/2005/8/layout/list1"/>
    <dgm:cxn modelId="{F8C29382-B889-4ABE-9794-5972E9A42D88}" srcId="{5FA9412D-0B18-453D-9BE6-4B731E1099C0}" destId="{3E051D86-41A2-495D-A23E-1FC383E9C87C}" srcOrd="2" destOrd="0" parTransId="{08843A1A-F6CE-490D-A870-F3D09BB763AC}" sibTransId="{C8D0E23D-20FD-497B-BB05-F90407236FC6}"/>
    <dgm:cxn modelId="{41AE825E-67EE-4856-97D2-530D4D9B7091}" type="presOf" srcId="{A369FA70-E1EA-4374-9915-F8680606C5B2}" destId="{9CD5A959-F02C-4C7F-AE65-BEE1E5E9C698}" srcOrd="1" destOrd="0" presId="urn:microsoft.com/office/officeart/2005/8/layout/list1"/>
    <dgm:cxn modelId="{B5BE2831-CA87-42C7-9B67-0CA7A81B084B}" srcId="{3E051D86-41A2-495D-A23E-1FC383E9C87C}" destId="{DFAEDE69-3A87-4412-9D66-863E30B63A27}" srcOrd="0" destOrd="0" parTransId="{0F6DC1F5-DF9D-43E4-9684-5DAA2D4E741E}" sibTransId="{E6B06FF4-4CFD-4262-8526-F77325EFA4F1}"/>
    <dgm:cxn modelId="{BF859CA8-0B85-428A-8FAD-BE977F8CE14E}" srcId="{5FA9412D-0B18-453D-9BE6-4B731E1099C0}" destId="{AB69100D-A11D-469F-A0FE-7B4E75C30A9A}" srcOrd="1" destOrd="0" parTransId="{BFB71774-F790-46B4-BC95-8A4D51FA7C39}" sibTransId="{1921091B-0FBD-4239-A0AC-8DF958CC79A1}"/>
    <dgm:cxn modelId="{D7ED4E86-3DDD-47F9-8936-C1CB5B18291E}" type="presOf" srcId="{3E051D86-41A2-495D-A23E-1FC383E9C87C}" destId="{90F815CC-A1B4-4848-8FE7-D5F167EE0D59}" srcOrd="0" destOrd="0" presId="urn:microsoft.com/office/officeart/2005/8/layout/list1"/>
    <dgm:cxn modelId="{141572C8-D641-4E69-905F-6B61BC329911}" type="presOf" srcId="{DFAEDE69-3A87-4412-9D66-863E30B63A27}" destId="{3CA70198-ECCF-4041-A622-86D5390C6CC8}" srcOrd="0" destOrd="0" presId="urn:microsoft.com/office/officeart/2005/8/layout/list1"/>
    <dgm:cxn modelId="{B27541D3-7171-403A-A700-055678CDE157}" type="presOf" srcId="{AB69100D-A11D-469F-A0FE-7B4E75C30A9A}" destId="{4329A795-8EBC-4DB8-A977-7357750697BA}" srcOrd="0" destOrd="0" presId="urn:microsoft.com/office/officeart/2005/8/layout/list1"/>
    <dgm:cxn modelId="{F2FAEC69-02BA-4CDB-B289-84BD0FA50448}" type="presOf" srcId="{AB69100D-A11D-469F-A0FE-7B4E75C30A9A}" destId="{EC0E8B5E-68AA-489A-8E72-1BE17E3CF997}" srcOrd="1" destOrd="0" presId="urn:microsoft.com/office/officeart/2005/8/layout/list1"/>
    <dgm:cxn modelId="{A0A05AFB-72C4-4411-AE86-C535BB32AA1F}" type="presOf" srcId="{5FA9412D-0B18-453D-9BE6-4B731E1099C0}" destId="{2AB27F9E-A31D-43D6-9DCA-0F5EB702F6B5}" srcOrd="0" destOrd="0" presId="urn:microsoft.com/office/officeart/2005/8/layout/list1"/>
    <dgm:cxn modelId="{93DD5570-9DF0-49AB-879E-1CC91B17532A}" srcId="{5FA9412D-0B18-453D-9BE6-4B731E1099C0}" destId="{A369FA70-E1EA-4374-9915-F8680606C5B2}" srcOrd="0" destOrd="0" parTransId="{6BACB168-DA20-4323-BE47-D50939355F84}" sibTransId="{79811E13-7C74-4BAC-BA87-1A9C40A6BA6D}"/>
    <dgm:cxn modelId="{10DFF13B-55F2-42E1-A52F-4749C123DD97}" type="presOf" srcId="{A369FA70-E1EA-4374-9915-F8680606C5B2}" destId="{A2FBC937-3761-4E6C-9B29-FA85B1CF2BC8}" srcOrd="0" destOrd="0" presId="urn:microsoft.com/office/officeart/2005/8/layout/list1"/>
    <dgm:cxn modelId="{143F6B5A-A91C-4061-9712-FEC89D4CB977}" type="presParOf" srcId="{2AB27F9E-A31D-43D6-9DCA-0F5EB702F6B5}" destId="{9FB1D5AD-E4C4-45E1-8E07-639D206FE54B}" srcOrd="0" destOrd="0" presId="urn:microsoft.com/office/officeart/2005/8/layout/list1"/>
    <dgm:cxn modelId="{146020F0-20EC-4D42-AAAC-C8A2D2F194D9}" type="presParOf" srcId="{9FB1D5AD-E4C4-45E1-8E07-639D206FE54B}" destId="{A2FBC937-3761-4E6C-9B29-FA85B1CF2BC8}" srcOrd="0" destOrd="0" presId="urn:microsoft.com/office/officeart/2005/8/layout/list1"/>
    <dgm:cxn modelId="{4A2BA1E3-08EF-44C2-9726-89D98698F8E1}" type="presParOf" srcId="{9FB1D5AD-E4C4-45E1-8E07-639D206FE54B}" destId="{9CD5A959-F02C-4C7F-AE65-BEE1E5E9C698}" srcOrd="1" destOrd="0" presId="urn:microsoft.com/office/officeart/2005/8/layout/list1"/>
    <dgm:cxn modelId="{F2CA81E8-CDCB-4E2D-9D22-EA894197E49E}" type="presParOf" srcId="{2AB27F9E-A31D-43D6-9DCA-0F5EB702F6B5}" destId="{FA337929-F91A-4145-A413-FFE4A1A387E2}" srcOrd="1" destOrd="0" presId="urn:microsoft.com/office/officeart/2005/8/layout/list1"/>
    <dgm:cxn modelId="{9C0EB11E-9867-4E3B-A344-57EE53899904}" type="presParOf" srcId="{2AB27F9E-A31D-43D6-9DCA-0F5EB702F6B5}" destId="{38716D5F-17F5-42F5-9EE3-C87472B3E135}" srcOrd="2" destOrd="0" presId="urn:microsoft.com/office/officeart/2005/8/layout/list1"/>
    <dgm:cxn modelId="{01767DC1-929E-45BC-87F1-893FEB6DC20B}" type="presParOf" srcId="{2AB27F9E-A31D-43D6-9DCA-0F5EB702F6B5}" destId="{11ACC623-FA86-4056-BCAF-B7D364A1BB02}" srcOrd="3" destOrd="0" presId="urn:microsoft.com/office/officeart/2005/8/layout/list1"/>
    <dgm:cxn modelId="{E3D5A6AC-26AE-4360-A5B0-FEE1BBA3A5F9}" type="presParOf" srcId="{2AB27F9E-A31D-43D6-9DCA-0F5EB702F6B5}" destId="{B47730DA-27D3-4039-8801-DDBD36777EC9}" srcOrd="4" destOrd="0" presId="urn:microsoft.com/office/officeart/2005/8/layout/list1"/>
    <dgm:cxn modelId="{B1D7E81C-8068-4D25-B936-775273D0FD61}" type="presParOf" srcId="{B47730DA-27D3-4039-8801-DDBD36777EC9}" destId="{4329A795-8EBC-4DB8-A977-7357750697BA}" srcOrd="0" destOrd="0" presId="urn:microsoft.com/office/officeart/2005/8/layout/list1"/>
    <dgm:cxn modelId="{E6DEDA39-57DC-41F4-8EC7-2E2B4B00E046}" type="presParOf" srcId="{B47730DA-27D3-4039-8801-DDBD36777EC9}" destId="{EC0E8B5E-68AA-489A-8E72-1BE17E3CF997}" srcOrd="1" destOrd="0" presId="urn:microsoft.com/office/officeart/2005/8/layout/list1"/>
    <dgm:cxn modelId="{01008C0F-5BF6-4364-ABDC-2FA06F7AAFA9}" type="presParOf" srcId="{2AB27F9E-A31D-43D6-9DCA-0F5EB702F6B5}" destId="{D4D1EAC3-D09C-4ECD-82AB-A16F522138B0}" srcOrd="5" destOrd="0" presId="urn:microsoft.com/office/officeart/2005/8/layout/list1"/>
    <dgm:cxn modelId="{3C0D6278-C30F-497C-9A29-22E5C22D8FF3}" type="presParOf" srcId="{2AB27F9E-A31D-43D6-9DCA-0F5EB702F6B5}" destId="{9BEA60A8-FCA1-44BE-A47E-3820DE10907A}" srcOrd="6" destOrd="0" presId="urn:microsoft.com/office/officeart/2005/8/layout/list1"/>
    <dgm:cxn modelId="{23DA0B34-C0A4-4666-AFC3-126F3BA82B4A}" type="presParOf" srcId="{2AB27F9E-A31D-43D6-9DCA-0F5EB702F6B5}" destId="{0D629DAF-175A-4F2B-9E0D-BE9160744185}" srcOrd="7" destOrd="0" presId="urn:microsoft.com/office/officeart/2005/8/layout/list1"/>
    <dgm:cxn modelId="{947382BC-2839-47DC-8FDE-87B53131E88B}" type="presParOf" srcId="{2AB27F9E-A31D-43D6-9DCA-0F5EB702F6B5}" destId="{77E130AD-DF10-4F46-8DB4-76BCE9BBADFB}" srcOrd="8" destOrd="0" presId="urn:microsoft.com/office/officeart/2005/8/layout/list1"/>
    <dgm:cxn modelId="{B1440A33-E14D-466D-8F3B-ADF2C350EC60}" type="presParOf" srcId="{77E130AD-DF10-4F46-8DB4-76BCE9BBADFB}" destId="{90F815CC-A1B4-4848-8FE7-D5F167EE0D59}" srcOrd="0" destOrd="0" presId="urn:microsoft.com/office/officeart/2005/8/layout/list1"/>
    <dgm:cxn modelId="{0CE5AED1-0D2C-4BE7-AEF9-F6B7D70F0341}" type="presParOf" srcId="{77E130AD-DF10-4F46-8DB4-76BCE9BBADFB}" destId="{1A3EBB2C-11CF-4929-9B49-76CA7A9A3556}" srcOrd="1" destOrd="0" presId="urn:microsoft.com/office/officeart/2005/8/layout/list1"/>
    <dgm:cxn modelId="{7FD3FD2D-8ED8-4A32-B53C-32E78515AE49}" type="presParOf" srcId="{2AB27F9E-A31D-43D6-9DCA-0F5EB702F6B5}" destId="{B8E15E99-29C1-4257-AA28-28BE3C9AF927}" srcOrd="9" destOrd="0" presId="urn:microsoft.com/office/officeart/2005/8/layout/list1"/>
    <dgm:cxn modelId="{6647C599-444C-461D-8229-8F1F6C9F2DA9}" type="presParOf" srcId="{2AB27F9E-A31D-43D6-9DCA-0F5EB702F6B5}" destId="{3CA70198-ECCF-4041-A622-86D5390C6CC8}"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79D0C5-2847-4925-B357-1BA1079C6A7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7C09C7F3-744C-4D70-B72B-C34F0C809E1B}">
      <dgm:prSet phldrT="[Text]" custT="1"/>
      <dgm:spPr>
        <a:solidFill>
          <a:srgbClr val="FFFF00"/>
        </a:solidFill>
      </dgm:spPr>
      <dgm:t>
        <a:bodyPr/>
        <a:lstStyle/>
        <a:p>
          <a:r>
            <a:rPr lang="en-US" sz="2000" dirty="0" smtClean="0">
              <a:solidFill>
                <a:schemeClr val="tx1"/>
              </a:solidFill>
            </a:rPr>
            <a:t>Sleep better</a:t>
          </a:r>
          <a:endParaRPr lang="en-US" sz="2000" dirty="0">
            <a:solidFill>
              <a:schemeClr val="tx1"/>
            </a:solidFill>
          </a:endParaRPr>
        </a:p>
      </dgm:t>
    </dgm:pt>
    <dgm:pt modelId="{F389000C-347E-4A7D-A25B-084BC019CEFF}" type="parTrans" cxnId="{229BC861-7A65-49D1-B5A4-A29C5E26E004}">
      <dgm:prSet/>
      <dgm:spPr/>
      <dgm:t>
        <a:bodyPr/>
        <a:lstStyle/>
        <a:p>
          <a:endParaRPr lang="en-US"/>
        </a:p>
      </dgm:t>
    </dgm:pt>
    <dgm:pt modelId="{AF63FE7E-F44E-47E4-B850-6008D42B6866}" type="sibTrans" cxnId="{229BC861-7A65-49D1-B5A4-A29C5E26E004}">
      <dgm:prSet/>
      <dgm:spPr/>
      <dgm:t>
        <a:bodyPr/>
        <a:lstStyle/>
        <a:p>
          <a:endParaRPr lang="en-US"/>
        </a:p>
      </dgm:t>
    </dgm:pt>
    <dgm:pt modelId="{D568D90A-D238-4EC5-9CFF-B8E942BB144D}">
      <dgm:prSet phldrT="[Text]" custT="1"/>
      <dgm:spPr>
        <a:solidFill>
          <a:srgbClr val="FFFF00"/>
        </a:solidFill>
      </dgm:spPr>
      <dgm:t>
        <a:bodyPr/>
        <a:lstStyle/>
        <a:p>
          <a:r>
            <a:rPr lang="en-US" sz="2000" dirty="0" smtClean="0">
              <a:solidFill>
                <a:schemeClr val="tx1"/>
              </a:solidFill>
            </a:rPr>
            <a:t>Feel happier</a:t>
          </a:r>
          <a:endParaRPr lang="en-US" sz="2000" dirty="0">
            <a:solidFill>
              <a:schemeClr val="tx1"/>
            </a:solidFill>
          </a:endParaRPr>
        </a:p>
      </dgm:t>
    </dgm:pt>
    <dgm:pt modelId="{6229E0EC-0870-484C-988A-FDCBD1093F0B}" type="parTrans" cxnId="{5DC125C9-F034-4DB7-B806-F2B7731D0A96}">
      <dgm:prSet/>
      <dgm:spPr/>
      <dgm:t>
        <a:bodyPr/>
        <a:lstStyle/>
        <a:p>
          <a:endParaRPr lang="en-US"/>
        </a:p>
      </dgm:t>
    </dgm:pt>
    <dgm:pt modelId="{61C7242D-D2D9-4773-AE63-A532D0064B7B}" type="sibTrans" cxnId="{5DC125C9-F034-4DB7-B806-F2B7731D0A96}">
      <dgm:prSet/>
      <dgm:spPr/>
      <dgm:t>
        <a:bodyPr/>
        <a:lstStyle/>
        <a:p>
          <a:endParaRPr lang="en-US"/>
        </a:p>
      </dgm:t>
    </dgm:pt>
    <dgm:pt modelId="{3AC0CAAE-89DE-4427-AAD3-53529F373AAC}">
      <dgm:prSet phldrT="[Text]" custT="1"/>
      <dgm:spPr>
        <a:solidFill>
          <a:srgbClr val="FFFF00"/>
        </a:solidFill>
      </dgm:spPr>
      <dgm:t>
        <a:bodyPr/>
        <a:lstStyle/>
        <a:p>
          <a:r>
            <a:rPr lang="en-US" sz="2000" dirty="0" smtClean="0">
              <a:solidFill>
                <a:schemeClr val="tx1"/>
              </a:solidFill>
            </a:rPr>
            <a:t>Feel productive</a:t>
          </a:r>
          <a:endParaRPr lang="en-US" sz="2000" dirty="0">
            <a:solidFill>
              <a:schemeClr val="tx1"/>
            </a:solidFill>
          </a:endParaRPr>
        </a:p>
      </dgm:t>
    </dgm:pt>
    <dgm:pt modelId="{EF64FD09-0689-4ADC-94AE-725C318F0805}" type="parTrans" cxnId="{A073D4AE-8E53-484A-99D8-D958803038B0}">
      <dgm:prSet/>
      <dgm:spPr/>
      <dgm:t>
        <a:bodyPr/>
        <a:lstStyle/>
        <a:p>
          <a:endParaRPr lang="en-US"/>
        </a:p>
      </dgm:t>
    </dgm:pt>
    <dgm:pt modelId="{052AE1D7-2ACB-4025-A7A6-4D0844323E71}" type="sibTrans" cxnId="{A073D4AE-8E53-484A-99D8-D958803038B0}">
      <dgm:prSet/>
      <dgm:spPr/>
      <dgm:t>
        <a:bodyPr/>
        <a:lstStyle/>
        <a:p>
          <a:endParaRPr lang="en-US"/>
        </a:p>
      </dgm:t>
    </dgm:pt>
    <dgm:pt modelId="{5331DB16-0F7C-419F-B579-4110A401477C}" type="pres">
      <dgm:prSet presAssocID="{E379D0C5-2847-4925-B357-1BA1079C6A7A}" presName="linear" presStyleCnt="0">
        <dgm:presLayoutVars>
          <dgm:dir/>
          <dgm:animLvl val="lvl"/>
          <dgm:resizeHandles val="exact"/>
        </dgm:presLayoutVars>
      </dgm:prSet>
      <dgm:spPr/>
    </dgm:pt>
    <dgm:pt modelId="{44B15037-5A70-4A35-92EE-DB3F54B3AA04}" type="pres">
      <dgm:prSet presAssocID="{7C09C7F3-744C-4D70-B72B-C34F0C809E1B}" presName="parentLin" presStyleCnt="0"/>
      <dgm:spPr/>
    </dgm:pt>
    <dgm:pt modelId="{0EBDA953-B1C1-4139-A4EE-1C81931057D0}" type="pres">
      <dgm:prSet presAssocID="{7C09C7F3-744C-4D70-B72B-C34F0C809E1B}" presName="parentLeftMargin" presStyleLbl="node1" presStyleIdx="0" presStyleCnt="3"/>
      <dgm:spPr/>
    </dgm:pt>
    <dgm:pt modelId="{07A1BD7B-B69E-4453-B02E-F3E18A56C888}" type="pres">
      <dgm:prSet presAssocID="{7C09C7F3-744C-4D70-B72B-C34F0C809E1B}" presName="parentText" presStyleLbl="node1" presStyleIdx="0" presStyleCnt="3" custScaleY="64857" custLinFactNeighborX="-16858" custLinFactNeighborY="-3674">
        <dgm:presLayoutVars>
          <dgm:chMax val="0"/>
          <dgm:bulletEnabled val="1"/>
        </dgm:presLayoutVars>
      </dgm:prSet>
      <dgm:spPr/>
    </dgm:pt>
    <dgm:pt modelId="{225E0DAD-266C-4C98-8E54-84753480779B}" type="pres">
      <dgm:prSet presAssocID="{7C09C7F3-744C-4D70-B72B-C34F0C809E1B}" presName="negativeSpace" presStyleCnt="0"/>
      <dgm:spPr/>
    </dgm:pt>
    <dgm:pt modelId="{DD28A70B-68AB-4DB9-B639-4FB6F15C7062}" type="pres">
      <dgm:prSet presAssocID="{7C09C7F3-744C-4D70-B72B-C34F0C809E1B}" presName="childText" presStyleLbl="conFgAcc1" presStyleIdx="0" presStyleCnt="3">
        <dgm:presLayoutVars>
          <dgm:bulletEnabled val="1"/>
        </dgm:presLayoutVars>
      </dgm:prSet>
      <dgm:spPr/>
    </dgm:pt>
    <dgm:pt modelId="{6A44F009-7EBB-4048-B0ED-0F5A1F65D750}" type="pres">
      <dgm:prSet presAssocID="{AF63FE7E-F44E-47E4-B850-6008D42B6866}" presName="spaceBetweenRectangles" presStyleCnt="0"/>
      <dgm:spPr/>
    </dgm:pt>
    <dgm:pt modelId="{964441C7-792C-4E80-ACB0-A1CF97884E19}" type="pres">
      <dgm:prSet presAssocID="{D568D90A-D238-4EC5-9CFF-B8E942BB144D}" presName="parentLin" presStyleCnt="0"/>
      <dgm:spPr/>
    </dgm:pt>
    <dgm:pt modelId="{3849955F-6C04-446A-B808-289A4B585971}" type="pres">
      <dgm:prSet presAssocID="{D568D90A-D238-4EC5-9CFF-B8E942BB144D}" presName="parentLeftMargin" presStyleLbl="node1" presStyleIdx="0" presStyleCnt="3"/>
      <dgm:spPr/>
    </dgm:pt>
    <dgm:pt modelId="{F551935D-85F3-48A6-9AC9-A64E33BD333A}" type="pres">
      <dgm:prSet presAssocID="{D568D90A-D238-4EC5-9CFF-B8E942BB144D}" presName="parentText" presStyleLbl="node1" presStyleIdx="1" presStyleCnt="3" custScaleY="63567" custLinFactNeighborX="-21072" custLinFactNeighborY="3588">
        <dgm:presLayoutVars>
          <dgm:chMax val="0"/>
          <dgm:bulletEnabled val="1"/>
        </dgm:presLayoutVars>
      </dgm:prSet>
      <dgm:spPr/>
    </dgm:pt>
    <dgm:pt modelId="{C0BDCC63-D781-4874-B910-0E26126E182F}" type="pres">
      <dgm:prSet presAssocID="{D568D90A-D238-4EC5-9CFF-B8E942BB144D}" presName="negativeSpace" presStyleCnt="0"/>
      <dgm:spPr/>
    </dgm:pt>
    <dgm:pt modelId="{30288D33-80E0-4396-B808-F97A3B02003D}" type="pres">
      <dgm:prSet presAssocID="{D568D90A-D238-4EC5-9CFF-B8E942BB144D}" presName="childText" presStyleLbl="conFgAcc1" presStyleIdx="1" presStyleCnt="3">
        <dgm:presLayoutVars>
          <dgm:bulletEnabled val="1"/>
        </dgm:presLayoutVars>
      </dgm:prSet>
      <dgm:spPr/>
    </dgm:pt>
    <dgm:pt modelId="{4341E0BD-BEF2-4B91-94F6-D267EA31AEEB}" type="pres">
      <dgm:prSet presAssocID="{61C7242D-D2D9-4773-AE63-A532D0064B7B}" presName="spaceBetweenRectangles" presStyleCnt="0"/>
      <dgm:spPr/>
    </dgm:pt>
    <dgm:pt modelId="{C834746D-C712-4B85-80E4-AE38F6CEBA64}" type="pres">
      <dgm:prSet presAssocID="{3AC0CAAE-89DE-4427-AAD3-53529F373AAC}" presName="parentLin" presStyleCnt="0"/>
      <dgm:spPr/>
    </dgm:pt>
    <dgm:pt modelId="{0F84D675-5AC4-4D68-9D60-4930CCA1CC79}" type="pres">
      <dgm:prSet presAssocID="{3AC0CAAE-89DE-4427-AAD3-53529F373AAC}" presName="parentLeftMargin" presStyleLbl="node1" presStyleIdx="1" presStyleCnt="3"/>
      <dgm:spPr/>
    </dgm:pt>
    <dgm:pt modelId="{BF5DD90D-97D3-4289-BA47-12A351775162}" type="pres">
      <dgm:prSet presAssocID="{3AC0CAAE-89DE-4427-AAD3-53529F373AAC}" presName="parentText" presStyleLbl="node1" presStyleIdx="2" presStyleCnt="3" custScaleY="59821">
        <dgm:presLayoutVars>
          <dgm:chMax val="0"/>
          <dgm:bulletEnabled val="1"/>
        </dgm:presLayoutVars>
      </dgm:prSet>
      <dgm:spPr/>
    </dgm:pt>
    <dgm:pt modelId="{32804EC9-010E-48F2-83F3-881AE4CC05F6}" type="pres">
      <dgm:prSet presAssocID="{3AC0CAAE-89DE-4427-AAD3-53529F373AAC}" presName="negativeSpace" presStyleCnt="0"/>
      <dgm:spPr/>
    </dgm:pt>
    <dgm:pt modelId="{81697459-3CED-4ED4-9B19-FCED83537CAA}" type="pres">
      <dgm:prSet presAssocID="{3AC0CAAE-89DE-4427-AAD3-53529F373AAC}" presName="childText" presStyleLbl="conFgAcc1" presStyleIdx="2" presStyleCnt="3">
        <dgm:presLayoutVars>
          <dgm:bulletEnabled val="1"/>
        </dgm:presLayoutVars>
      </dgm:prSet>
      <dgm:spPr/>
    </dgm:pt>
  </dgm:ptLst>
  <dgm:cxnLst>
    <dgm:cxn modelId="{F6ECE2E6-B828-4B4F-8654-4A1ABF500245}" type="presOf" srcId="{E379D0C5-2847-4925-B357-1BA1079C6A7A}" destId="{5331DB16-0F7C-419F-B579-4110A401477C}" srcOrd="0" destOrd="0" presId="urn:microsoft.com/office/officeart/2005/8/layout/list1"/>
    <dgm:cxn modelId="{229BC861-7A65-49D1-B5A4-A29C5E26E004}" srcId="{E379D0C5-2847-4925-B357-1BA1079C6A7A}" destId="{7C09C7F3-744C-4D70-B72B-C34F0C809E1B}" srcOrd="0" destOrd="0" parTransId="{F389000C-347E-4A7D-A25B-084BC019CEFF}" sibTransId="{AF63FE7E-F44E-47E4-B850-6008D42B6866}"/>
    <dgm:cxn modelId="{1C9FBB8B-F1BE-4C32-853E-357430B80308}" type="presOf" srcId="{7C09C7F3-744C-4D70-B72B-C34F0C809E1B}" destId="{0EBDA953-B1C1-4139-A4EE-1C81931057D0}" srcOrd="0" destOrd="0" presId="urn:microsoft.com/office/officeart/2005/8/layout/list1"/>
    <dgm:cxn modelId="{A073D4AE-8E53-484A-99D8-D958803038B0}" srcId="{E379D0C5-2847-4925-B357-1BA1079C6A7A}" destId="{3AC0CAAE-89DE-4427-AAD3-53529F373AAC}" srcOrd="2" destOrd="0" parTransId="{EF64FD09-0689-4ADC-94AE-725C318F0805}" sibTransId="{052AE1D7-2ACB-4025-A7A6-4D0844323E71}"/>
    <dgm:cxn modelId="{58A4C18C-2F99-4FA5-BF0D-752D99D510F5}" type="presOf" srcId="{7C09C7F3-744C-4D70-B72B-C34F0C809E1B}" destId="{07A1BD7B-B69E-4453-B02E-F3E18A56C888}" srcOrd="1" destOrd="0" presId="urn:microsoft.com/office/officeart/2005/8/layout/list1"/>
    <dgm:cxn modelId="{5DC125C9-F034-4DB7-B806-F2B7731D0A96}" srcId="{E379D0C5-2847-4925-B357-1BA1079C6A7A}" destId="{D568D90A-D238-4EC5-9CFF-B8E942BB144D}" srcOrd="1" destOrd="0" parTransId="{6229E0EC-0870-484C-988A-FDCBD1093F0B}" sibTransId="{61C7242D-D2D9-4773-AE63-A532D0064B7B}"/>
    <dgm:cxn modelId="{44EC70C4-1826-4861-801B-88B03502B1BB}" type="presOf" srcId="{3AC0CAAE-89DE-4427-AAD3-53529F373AAC}" destId="{0F84D675-5AC4-4D68-9D60-4930CCA1CC79}" srcOrd="0" destOrd="0" presId="urn:microsoft.com/office/officeart/2005/8/layout/list1"/>
    <dgm:cxn modelId="{1B4013F4-7049-41A5-A4CC-093DD895A71F}" type="presOf" srcId="{D568D90A-D238-4EC5-9CFF-B8E942BB144D}" destId="{F551935D-85F3-48A6-9AC9-A64E33BD333A}" srcOrd="1" destOrd="0" presId="urn:microsoft.com/office/officeart/2005/8/layout/list1"/>
    <dgm:cxn modelId="{11BAF8DE-7BB0-4446-98CE-889084D9A268}" type="presOf" srcId="{3AC0CAAE-89DE-4427-AAD3-53529F373AAC}" destId="{BF5DD90D-97D3-4289-BA47-12A351775162}" srcOrd="1" destOrd="0" presId="urn:microsoft.com/office/officeart/2005/8/layout/list1"/>
    <dgm:cxn modelId="{0020CC91-BBB0-41D1-BCF1-7B6D51DA5D10}" type="presOf" srcId="{D568D90A-D238-4EC5-9CFF-B8E942BB144D}" destId="{3849955F-6C04-446A-B808-289A4B585971}" srcOrd="0" destOrd="0" presId="urn:microsoft.com/office/officeart/2005/8/layout/list1"/>
    <dgm:cxn modelId="{4494DAD7-8EDE-40D3-A03E-145ECCA0A74E}" type="presParOf" srcId="{5331DB16-0F7C-419F-B579-4110A401477C}" destId="{44B15037-5A70-4A35-92EE-DB3F54B3AA04}" srcOrd="0" destOrd="0" presId="urn:microsoft.com/office/officeart/2005/8/layout/list1"/>
    <dgm:cxn modelId="{C25FD6B8-E261-4348-A518-B75B1DFED3D4}" type="presParOf" srcId="{44B15037-5A70-4A35-92EE-DB3F54B3AA04}" destId="{0EBDA953-B1C1-4139-A4EE-1C81931057D0}" srcOrd="0" destOrd="0" presId="urn:microsoft.com/office/officeart/2005/8/layout/list1"/>
    <dgm:cxn modelId="{C87811CE-57C2-4109-BDF9-CA77CFCA4F68}" type="presParOf" srcId="{44B15037-5A70-4A35-92EE-DB3F54B3AA04}" destId="{07A1BD7B-B69E-4453-B02E-F3E18A56C888}" srcOrd="1" destOrd="0" presId="urn:microsoft.com/office/officeart/2005/8/layout/list1"/>
    <dgm:cxn modelId="{45BFE7D8-F397-41EF-9325-344333F31A95}" type="presParOf" srcId="{5331DB16-0F7C-419F-B579-4110A401477C}" destId="{225E0DAD-266C-4C98-8E54-84753480779B}" srcOrd="1" destOrd="0" presId="urn:microsoft.com/office/officeart/2005/8/layout/list1"/>
    <dgm:cxn modelId="{AF43CDE4-1319-4CCE-960D-6B86335C2212}" type="presParOf" srcId="{5331DB16-0F7C-419F-B579-4110A401477C}" destId="{DD28A70B-68AB-4DB9-B639-4FB6F15C7062}" srcOrd="2" destOrd="0" presId="urn:microsoft.com/office/officeart/2005/8/layout/list1"/>
    <dgm:cxn modelId="{D5315D8F-EDB0-4E6B-80EE-D1F5FBB19459}" type="presParOf" srcId="{5331DB16-0F7C-419F-B579-4110A401477C}" destId="{6A44F009-7EBB-4048-B0ED-0F5A1F65D750}" srcOrd="3" destOrd="0" presId="urn:microsoft.com/office/officeart/2005/8/layout/list1"/>
    <dgm:cxn modelId="{BBCD6AC7-9D8D-4D99-9A43-A85EBE773ABE}" type="presParOf" srcId="{5331DB16-0F7C-419F-B579-4110A401477C}" destId="{964441C7-792C-4E80-ACB0-A1CF97884E19}" srcOrd="4" destOrd="0" presId="urn:microsoft.com/office/officeart/2005/8/layout/list1"/>
    <dgm:cxn modelId="{64844442-1AC9-4F73-8DF7-4E1398CCE815}" type="presParOf" srcId="{964441C7-792C-4E80-ACB0-A1CF97884E19}" destId="{3849955F-6C04-446A-B808-289A4B585971}" srcOrd="0" destOrd="0" presId="urn:microsoft.com/office/officeart/2005/8/layout/list1"/>
    <dgm:cxn modelId="{6BDDFACC-0782-41FF-8C35-00783A304A5C}" type="presParOf" srcId="{964441C7-792C-4E80-ACB0-A1CF97884E19}" destId="{F551935D-85F3-48A6-9AC9-A64E33BD333A}" srcOrd="1" destOrd="0" presId="urn:microsoft.com/office/officeart/2005/8/layout/list1"/>
    <dgm:cxn modelId="{4DE38906-0180-4E7A-8D7A-BE13F01A9B30}" type="presParOf" srcId="{5331DB16-0F7C-419F-B579-4110A401477C}" destId="{C0BDCC63-D781-4874-B910-0E26126E182F}" srcOrd="5" destOrd="0" presId="urn:microsoft.com/office/officeart/2005/8/layout/list1"/>
    <dgm:cxn modelId="{BE37309B-C11F-454A-A91D-8775601ED8D8}" type="presParOf" srcId="{5331DB16-0F7C-419F-B579-4110A401477C}" destId="{30288D33-80E0-4396-B808-F97A3B02003D}" srcOrd="6" destOrd="0" presId="urn:microsoft.com/office/officeart/2005/8/layout/list1"/>
    <dgm:cxn modelId="{157DFDE0-E8FD-47AA-9749-FE189F611F29}" type="presParOf" srcId="{5331DB16-0F7C-419F-B579-4110A401477C}" destId="{4341E0BD-BEF2-4B91-94F6-D267EA31AEEB}" srcOrd="7" destOrd="0" presId="urn:microsoft.com/office/officeart/2005/8/layout/list1"/>
    <dgm:cxn modelId="{80E03A9B-3FA1-40C1-9B0E-172B94A1E9A3}" type="presParOf" srcId="{5331DB16-0F7C-419F-B579-4110A401477C}" destId="{C834746D-C712-4B85-80E4-AE38F6CEBA64}" srcOrd="8" destOrd="0" presId="urn:microsoft.com/office/officeart/2005/8/layout/list1"/>
    <dgm:cxn modelId="{9BD46EEC-B73A-498D-9E13-F277A0073D4E}" type="presParOf" srcId="{C834746D-C712-4B85-80E4-AE38F6CEBA64}" destId="{0F84D675-5AC4-4D68-9D60-4930CCA1CC79}" srcOrd="0" destOrd="0" presId="urn:microsoft.com/office/officeart/2005/8/layout/list1"/>
    <dgm:cxn modelId="{B8E9F1E5-FF67-4F6F-AF32-DA42B2AE89D8}" type="presParOf" srcId="{C834746D-C712-4B85-80E4-AE38F6CEBA64}" destId="{BF5DD90D-97D3-4289-BA47-12A351775162}" srcOrd="1" destOrd="0" presId="urn:microsoft.com/office/officeart/2005/8/layout/list1"/>
    <dgm:cxn modelId="{798A37AB-3560-4381-AAAB-1BF80761687C}" type="presParOf" srcId="{5331DB16-0F7C-419F-B579-4110A401477C}" destId="{32804EC9-010E-48F2-83F3-881AE4CC05F6}" srcOrd="9" destOrd="0" presId="urn:microsoft.com/office/officeart/2005/8/layout/list1"/>
    <dgm:cxn modelId="{4FDD9C72-E8CD-44BC-BAF8-5EC4D9242132}" type="presParOf" srcId="{5331DB16-0F7C-419F-B579-4110A401477C}" destId="{81697459-3CED-4ED4-9B19-FCED83537CA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16D5F-17F5-42F5-9EE3-C87472B3E135}">
      <dsp:nvSpPr>
        <dsp:cNvPr id="0" name=""/>
        <dsp:cNvSpPr/>
      </dsp:nvSpPr>
      <dsp:spPr>
        <a:xfrm>
          <a:off x="0" y="519800"/>
          <a:ext cx="5496559" cy="756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D5A959-F02C-4C7F-AE65-BEE1E5E9C698}">
      <dsp:nvSpPr>
        <dsp:cNvPr id="0" name=""/>
        <dsp:cNvSpPr/>
      </dsp:nvSpPr>
      <dsp:spPr>
        <a:xfrm>
          <a:off x="261765" y="0"/>
          <a:ext cx="3847591" cy="885600"/>
        </a:xfrm>
        <a:prstGeom prst="roundRect">
          <a:avLst/>
        </a:prstGeom>
        <a:solidFill>
          <a:srgbClr val="FFFF00"/>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430" tIns="0" rIns="145430" bIns="0" numCol="1" spcCol="1270" anchor="ctr" anchorCtr="0">
          <a:noAutofit/>
        </a:bodyPr>
        <a:lstStyle/>
        <a:p>
          <a:pPr lvl="0" algn="l" defTabSz="800100">
            <a:lnSpc>
              <a:spcPct val="90000"/>
            </a:lnSpc>
            <a:spcBef>
              <a:spcPct val="0"/>
            </a:spcBef>
            <a:spcAft>
              <a:spcPct val="35000"/>
            </a:spcAft>
          </a:pPr>
          <a:r>
            <a:rPr lang="en-US" sz="1800" kern="1200" dirty="0" smtClean="0">
              <a:solidFill>
                <a:schemeClr val="tx1"/>
              </a:solidFill>
            </a:rPr>
            <a:t>reach or maintain a healthy weight </a:t>
          </a:r>
          <a:r>
            <a:rPr lang="en-US" sz="1200" kern="1200" dirty="0" smtClean="0">
              <a:solidFill>
                <a:schemeClr val="tx1"/>
              </a:solidFill>
            </a:rPr>
            <a:t> </a:t>
          </a:r>
          <a:endParaRPr lang="en-US" sz="1200" kern="1200" dirty="0">
            <a:solidFill>
              <a:schemeClr val="tx1"/>
            </a:solidFill>
          </a:endParaRPr>
        </a:p>
      </dsp:txBody>
      <dsp:txXfrm>
        <a:off x="304996" y="43231"/>
        <a:ext cx="3761129" cy="799138"/>
      </dsp:txXfrm>
    </dsp:sp>
    <dsp:sp modelId="{9BEA60A8-FCA1-44BE-A47E-3820DE10907A}">
      <dsp:nvSpPr>
        <dsp:cNvPr id="0" name=""/>
        <dsp:cNvSpPr/>
      </dsp:nvSpPr>
      <dsp:spPr>
        <a:xfrm>
          <a:off x="0" y="1926165"/>
          <a:ext cx="5496559" cy="756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0E8B5E-68AA-489A-8E72-1BE17E3CF997}">
      <dsp:nvSpPr>
        <dsp:cNvPr id="0" name=""/>
        <dsp:cNvSpPr/>
      </dsp:nvSpPr>
      <dsp:spPr>
        <a:xfrm>
          <a:off x="824489" y="1483364"/>
          <a:ext cx="3847591" cy="885600"/>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430" tIns="0" rIns="145430" bIns="0" numCol="1" spcCol="1270" anchor="ctr" anchorCtr="0">
          <a:noAutofit/>
        </a:bodyPr>
        <a:lstStyle/>
        <a:p>
          <a:pPr lvl="0" algn="l" defTabSz="889000">
            <a:lnSpc>
              <a:spcPct val="90000"/>
            </a:lnSpc>
            <a:spcBef>
              <a:spcPct val="0"/>
            </a:spcBef>
            <a:spcAft>
              <a:spcPct val="35000"/>
            </a:spcAft>
          </a:pPr>
          <a:r>
            <a:rPr lang="en-US" sz="2000" kern="1200" dirty="0" smtClean="0">
              <a:solidFill>
                <a:schemeClr val="tx1"/>
              </a:solidFill>
            </a:rPr>
            <a:t>Strengthen bones and muscles</a:t>
          </a:r>
          <a:endParaRPr lang="en-US" sz="2000" kern="1200" dirty="0">
            <a:solidFill>
              <a:schemeClr val="tx1"/>
            </a:solidFill>
          </a:endParaRPr>
        </a:p>
      </dsp:txBody>
      <dsp:txXfrm>
        <a:off x="867720" y="1526595"/>
        <a:ext cx="3761129" cy="799138"/>
      </dsp:txXfrm>
    </dsp:sp>
    <dsp:sp modelId="{3CA70198-ECCF-4041-A622-86D5390C6CC8}">
      <dsp:nvSpPr>
        <dsp:cNvPr id="0" name=""/>
        <dsp:cNvSpPr/>
      </dsp:nvSpPr>
      <dsp:spPr>
        <a:xfrm>
          <a:off x="0" y="3228338"/>
          <a:ext cx="5496559" cy="756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594" tIns="624840" rIns="426594" bIns="213360" numCol="1" spcCol="1270" anchor="t" anchorCtr="0">
          <a:noAutofit/>
        </a:bodyPr>
        <a:lstStyle/>
        <a:p>
          <a:pPr marL="285750" lvl="1" indent="-285750" algn="l" defTabSz="1333500">
            <a:lnSpc>
              <a:spcPct val="90000"/>
            </a:lnSpc>
            <a:spcBef>
              <a:spcPct val="0"/>
            </a:spcBef>
            <a:spcAft>
              <a:spcPct val="15000"/>
            </a:spcAft>
            <a:buChar char="••"/>
          </a:pPr>
          <a:endParaRPr lang="en-US" sz="3000" kern="1200" dirty="0"/>
        </a:p>
      </dsp:txBody>
      <dsp:txXfrm>
        <a:off x="0" y="3228338"/>
        <a:ext cx="5496559" cy="756000"/>
      </dsp:txXfrm>
    </dsp:sp>
    <dsp:sp modelId="{1A3EBB2C-11CF-4929-9B49-76CA7A9A3556}">
      <dsp:nvSpPr>
        <dsp:cNvPr id="0" name=""/>
        <dsp:cNvSpPr/>
      </dsp:nvSpPr>
      <dsp:spPr>
        <a:xfrm>
          <a:off x="1215366" y="2820970"/>
          <a:ext cx="3847591" cy="885600"/>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5430" tIns="0" rIns="145430" bIns="0" numCol="1" spcCol="1270" anchor="ctr" anchorCtr="0">
          <a:noAutofit/>
        </a:bodyPr>
        <a:lstStyle/>
        <a:p>
          <a:pPr lvl="0" algn="l" defTabSz="889000">
            <a:lnSpc>
              <a:spcPct val="90000"/>
            </a:lnSpc>
            <a:spcBef>
              <a:spcPct val="0"/>
            </a:spcBef>
            <a:spcAft>
              <a:spcPct val="35000"/>
            </a:spcAft>
          </a:pPr>
          <a:r>
            <a:rPr lang="en-US" sz="2000" kern="1200" dirty="0" smtClean="0">
              <a:solidFill>
                <a:schemeClr val="tx1"/>
              </a:solidFill>
            </a:rPr>
            <a:t>Improve heart and lunch function</a:t>
          </a:r>
          <a:endParaRPr lang="en-US" sz="2000" kern="1200" dirty="0">
            <a:solidFill>
              <a:schemeClr val="tx1"/>
            </a:solidFill>
          </a:endParaRPr>
        </a:p>
      </dsp:txBody>
      <dsp:txXfrm>
        <a:off x="1258597" y="2864201"/>
        <a:ext cx="3761129" cy="7991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28A70B-68AB-4DB9-B639-4FB6F15C7062}">
      <dsp:nvSpPr>
        <dsp:cNvPr id="0" name=""/>
        <dsp:cNvSpPr/>
      </dsp:nvSpPr>
      <dsp:spPr>
        <a:xfrm>
          <a:off x="0" y="215668"/>
          <a:ext cx="6199187" cy="113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7A1BD7B-B69E-4453-B02E-F3E18A56C888}">
      <dsp:nvSpPr>
        <dsp:cNvPr id="0" name=""/>
        <dsp:cNvSpPr/>
      </dsp:nvSpPr>
      <dsp:spPr>
        <a:xfrm>
          <a:off x="257706" y="0"/>
          <a:ext cx="4339430" cy="861560"/>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4020" tIns="0" rIns="164020" bIns="0" numCol="1" spcCol="1270" anchor="ctr" anchorCtr="0">
          <a:noAutofit/>
        </a:bodyPr>
        <a:lstStyle/>
        <a:p>
          <a:pPr lvl="0" algn="l" defTabSz="889000">
            <a:lnSpc>
              <a:spcPct val="90000"/>
            </a:lnSpc>
            <a:spcBef>
              <a:spcPct val="0"/>
            </a:spcBef>
            <a:spcAft>
              <a:spcPct val="35000"/>
            </a:spcAft>
          </a:pPr>
          <a:r>
            <a:rPr lang="en-US" sz="2000" kern="1200" dirty="0" smtClean="0">
              <a:solidFill>
                <a:schemeClr val="tx1"/>
              </a:solidFill>
            </a:rPr>
            <a:t>Sleep better</a:t>
          </a:r>
          <a:endParaRPr lang="en-US" sz="2000" kern="1200" dirty="0">
            <a:solidFill>
              <a:schemeClr val="tx1"/>
            </a:solidFill>
          </a:endParaRPr>
        </a:p>
      </dsp:txBody>
      <dsp:txXfrm>
        <a:off x="299764" y="42058"/>
        <a:ext cx="4255314" cy="777444"/>
      </dsp:txXfrm>
    </dsp:sp>
    <dsp:sp modelId="{30288D33-80E0-4396-B808-F97A3B02003D}">
      <dsp:nvSpPr>
        <dsp:cNvPr id="0" name=""/>
        <dsp:cNvSpPr/>
      </dsp:nvSpPr>
      <dsp:spPr>
        <a:xfrm>
          <a:off x="0" y="1772892"/>
          <a:ext cx="6199187" cy="113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551935D-85F3-48A6-9AC9-A64E33BD333A}">
      <dsp:nvSpPr>
        <dsp:cNvPr id="0" name=""/>
        <dsp:cNvSpPr/>
      </dsp:nvSpPr>
      <dsp:spPr>
        <a:xfrm>
          <a:off x="244644" y="1640331"/>
          <a:ext cx="4339430" cy="844424"/>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4020" tIns="0" rIns="164020" bIns="0" numCol="1" spcCol="1270" anchor="ctr" anchorCtr="0">
          <a:noAutofit/>
        </a:bodyPr>
        <a:lstStyle/>
        <a:p>
          <a:pPr lvl="0" algn="l" defTabSz="889000">
            <a:lnSpc>
              <a:spcPct val="90000"/>
            </a:lnSpc>
            <a:spcBef>
              <a:spcPct val="0"/>
            </a:spcBef>
            <a:spcAft>
              <a:spcPct val="35000"/>
            </a:spcAft>
          </a:pPr>
          <a:r>
            <a:rPr lang="en-US" sz="2000" kern="1200" dirty="0" smtClean="0">
              <a:solidFill>
                <a:schemeClr val="tx1"/>
              </a:solidFill>
            </a:rPr>
            <a:t>Feel happier</a:t>
          </a:r>
          <a:endParaRPr lang="en-US" sz="2000" kern="1200" dirty="0">
            <a:solidFill>
              <a:schemeClr val="tx1"/>
            </a:solidFill>
          </a:endParaRPr>
        </a:p>
      </dsp:txBody>
      <dsp:txXfrm>
        <a:off x="285865" y="1681552"/>
        <a:ext cx="4256988" cy="761982"/>
      </dsp:txXfrm>
    </dsp:sp>
    <dsp:sp modelId="{81697459-3CED-4ED4-9B19-FCED83537CAA}">
      <dsp:nvSpPr>
        <dsp:cNvPr id="0" name=""/>
        <dsp:cNvSpPr/>
      </dsp:nvSpPr>
      <dsp:spPr>
        <a:xfrm>
          <a:off x="0" y="3280354"/>
          <a:ext cx="6199187" cy="113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F5DD90D-97D3-4289-BA47-12A351775162}">
      <dsp:nvSpPr>
        <dsp:cNvPr id="0" name=""/>
        <dsp:cNvSpPr/>
      </dsp:nvSpPr>
      <dsp:spPr>
        <a:xfrm>
          <a:off x="309959" y="3149892"/>
          <a:ext cx="4339430" cy="794662"/>
        </a:xfrm>
        <a:prstGeom prst="roundRect">
          <a:avLst/>
        </a:prstGeom>
        <a:solidFill>
          <a:srgbClr val="FFFF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4020" tIns="0" rIns="164020" bIns="0" numCol="1" spcCol="1270" anchor="ctr" anchorCtr="0">
          <a:noAutofit/>
        </a:bodyPr>
        <a:lstStyle/>
        <a:p>
          <a:pPr lvl="0" algn="l" defTabSz="889000">
            <a:lnSpc>
              <a:spcPct val="90000"/>
            </a:lnSpc>
            <a:spcBef>
              <a:spcPct val="0"/>
            </a:spcBef>
            <a:spcAft>
              <a:spcPct val="35000"/>
            </a:spcAft>
          </a:pPr>
          <a:r>
            <a:rPr lang="en-US" sz="2000" kern="1200" dirty="0" smtClean="0">
              <a:solidFill>
                <a:schemeClr val="tx1"/>
              </a:solidFill>
            </a:rPr>
            <a:t>Feel productive</a:t>
          </a:r>
          <a:endParaRPr lang="en-US" sz="2000" kern="1200" dirty="0">
            <a:solidFill>
              <a:schemeClr val="tx1"/>
            </a:solidFill>
          </a:endParaRPr>
        </a:p>
      </dsp:txBody>
      <dsp:txXfrm>
        <a:off x="348751" y="3188684"/>
        <a:ext cx="4261846" cy="71707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jpg>
</file>

<file path=ppt/media/image13.jpeg>
</file>

<file path=ppt/media/image14.jpeg>
</file>

<file path=ppt/media/image2.pn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12/9/2024</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15.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15.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3.jpeg"/><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4.jpeg"/><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Importance of physical activities</a:t>
            </a:r>
            <a:endParaRPr lang="en-US" dirty="0"/>
          </a:p>
        </p:txBody>
      </p:sp>
      <p:pic>
        <p:nvPicPr>
          <p:cNvPr id="4" name="Picture 3" descr="&lt;strong&gt;Yoga&lt;/strong&gt;, Balance, Nature, Handstand Free Stock Photo - Public Domain Picture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129157" cy="2367813"/>
          </a:xfrm>
          <a:prstGeom prst="rect">
            <a:avLst/>
          </a:prstGeom>
        </p:spPr>
      </p:pic>
      <p:pic>
        <p:nvPicPr>
          <p:cNvPr id="5" name="Picture 4" descr="Free Images : action, arrangement, board, chalk, chalkboard, coaching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4397" y="2693485"/>
            <a:ext cx="2047603" cy="2335352"/>
          </a:xfrm>
          <a:prstGeom prst="rect">
            <a:avLst/>
          </a:prstGeom>
        </p:spPr>
      </p:pic>
      <p:pic>
        <p:nvPicPr>
          <p:cNvPr id="6" name="Picture 5" descr="&lt;strong&gt;Physical&lt;/strong&gt; Development in Early Adulthood – Lifespan Development"/>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8921" y="4336868"/>
            <a:ext cx="3365476" cy="2246197"/>
          </a:xfrm>
          <a:prstGeom prst="rect">
            <a:avLst/>
          </a:prstGeom>
        </p:spPr>
      </p:pic>
    </p:spTree>
    <p:extLst>
      <p:ext uri="{BB962C8B-B14F-4D97-AF65-F5344CB8AC3E}">
        <p14:creationId xmlns:p14="http://schemas.microsoft.com/office/powerpoint/2010/main" val="35714035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lgn="l">
              <a:buFont typeface="Wingdings" panose="05000000000000000000" pitchFamily="2" charset="2"/>
              <a:buChar char="Ø"/>
            </a:pPr>
            <a:r>
              <a:rPr lang="en-US" dirty="0" smtClean="0">
                <a:solidFill>
                  <a:schemeClr val="accent5"/>
                </a:solidFill>
              </a:rPr>
              <a:t>What is physical </a:t>
            </a:r>
            <a:r>
              <a:rPr lang="en-US" dirty="0" err="1" smtClean="0">
                <a:solidFill>
                  <a:schemeClr val="accent5"/>
                </a:solidFill>
              </a:rPr>
              <a:t>activites</a:t>
            </a:r>
            <a:endParaRPr lang="en-US" dirty="0">
              <a:solidFill>
                <a:schemeClr val="accent5"/>
              </a:solidFill>
            </a:endParaRPr>
          </a:p>
        </p:txBody>
      </p:sp>
      <p:sp>
        <p:nvSpPr>
          <p:cNvPr id="3" name="Content Placeholder 2"/>
          <p:cNvSpPr>
            <a:spLocks noGrp="1"/>
          </p:cNvSpPr>
          <p:nvPr>
            <p:ph sz="quarter" idx="13"/>
          </p:nvPr>
        </p:nvSpPr>
        <p:spPr>
          <a:xfrm>
            <a:off x="913774" y="2367092"/>
            <a:ext cx="10363826" cy="1982839"/>
          </a:xfrm>
        </p:spPr>
        <p:txBody>
          <a:bodyPr>
            <a:normAutofit lnSpcReduction="10000"/>
          </a:bodyPr>
          <a:lstStyle/>
          <a:p>
            <a:pPr marL="0" indent="0" fontAlgn="ctr">
              <a:buNone/>
            </a:pPr>
            <a:r>
              <a:rPr lang="en-US" dirty="0"/>
              <a:t>Physical activity is any bodily movement that uses your muscles and requires more energy than resting. It can include any movement you do throughout the day, except for sitting or lying down. </a:t>
            </a:r>
          </a:p>
          <a:p>
            <a:pPr marL="0" indent="0">
              <a:buNone/>
            </a:pPr>
            <a:r>
              <a:rPr lang="en-US" dirty="0"/>
              <a:t/>
            </a:r>
            <a:br>
              <a:rPr lang="en-US" dirty="0"/>
            </a:br>
            <a:endParaRPr lang="en-US" dirty="0"/>
          </a:p>
        </p:txBody>
      </p:sp>
    </p:spTree>
    <p:extLst>
      <p:ext uri="{BB962C8B-B14F-4D97-AF65-F5344CB8AC3E}">
        <p14:creationId xmlns:p14="http://schemas.microsoft.com/office/powerpoint/2010/main" val="11334816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Different types of physical activities</a:t>
            </a:r>
            <a:endParaRPr lang="en-US" dirty="0"/>
          </a:p>
        </p:txBody>
      </p:sp>
      <p:sp>
        <p:nvSpPr>
          <p:cNvPr id="3" name="Text Placeholder 2"/>
          <p:cNvSpPr>
            <a:spLocks noGrp="1"/>
          </p:cNvSpPr>
          <p:nvPr>
            <p:ph type="body" idx="1"/>
          </p:nvPr>
        </p:nvSpPr>
        <p:spPr>
          <a:ln w="28575">
            <a:solidFill>
              <a:schemeClr val="tx1"/>
            </a:solidFill>
          </a:ln>
        </p:spPr>
        <p:txBody>
          <a:bodyPr/>
          <a:lstStyle/>
          <a:p>
            <a:r>
              <a:rPr lang="en-US" dirty="0" smtClean="0"/>
              <a:t>yoga</a:t>
            </a:r>
            <a:endParaRPr lang="en-US" dirty="0"/>
          </a:p>
        </p:txBody>
      </p:sp>
      <p:sp>
        <p:nvSpPr>
          <p:cNvPr id="4" name="Text Placeholder 3"/>
          <p:cNvSpPr>
            <a:spLocks noGrp="1"/>
          </p:cNvSpPr>
          <p:nvPr>
            <p:ph type="body" sz="quarter" idx="3"/>
          </p:nvPr>
        </p:nvSpPr>
        <p:spPr>
          <a:ln w="28575">
            <a:solidFill>
              <a:schemeClr val="tx1"/>
            </a:solidFill>
          </a:ln>
        </p:spPr>
        <p:txBody>
          <a:bodyPr/>
          <a:lstStyle/>
          <a:p>
            <a:r>
              <a:rPr lang="en-US" dirty="0" smtClean="0"/>
              <a:t>gym</a:t>
            </a:r>
            <a:endParaRPr lang="en-US" dirty="0"/>
          </a:p>
        </p:txBody>
      </p:sp>
      <p:sp>
        <p:nvSpPr>
          <p:cNvPr id="5" name="Text Placeholder 4"/>
          <p:cNvSpPr>
            <a:spLocks noGrp="1"/>
          </p:cNvSpPr>
          <p:nvPr>
            <p:ph type="body" sz="quarter" idx="13"/>
          </p:nvPr>
        </p:nvSpPr>
        <p:spPr>
          <a:ln w="28575">
            <a:solidFill>
              <a:schemeClr val="tx1"/>
            </a:solidFill>
          </a:ln>
        </p:spPr>
        <p:txBody>
          <a:bodyPr/>
          <a:lstStyle/>
          <a:p>
            <a:r>
              <a:rPr lang="en-US" dirty="0" smtClean="0"/>
              <a:t>cardio</a:t>
            </a:r>
            <a:endParaRPr lang="en-US" dirty="0"/>
          </a:p>
        </p:txBody>
      </p:sp>
      <p:pic>
        <p:nvPicPr>
          <p:cNvPr id="12" name="Picture Placeholder 11" descr="Outdoor &lt;strong&gt;Yoga&lt;/strong&gt; Free Stock Photo - Public Domain Pictures"/>
          <p:cNvPicPr>
            <a:picLocks noGrp="1" noChangeAspect="1"/>
          </p:cNvPicPr>
          <p:nvPr>
            <p:ph type="pic" idx="15"/>
          </p:nvPr>
        </p:nvPicPr>
        <p:blipFill>
          <a:blip r:embed="rId2">
            <a:extLst>
              <a:ext uri="{28A0092B-C50C-407E-A947-70E740481C1C}">
                <a14:useLocalDpi xmlns:a14="http://schemas.microsoft.com/office/drawing/2010/main" val="0"/>
              </a:ext>
            </a:extLst>
          </a:blip>
          <a:srcRect t="15318" b="15318"/>
          <a:stretch>
            <a:fillRect/>
          </a:stretch>
        </p:blipFill>
        <p:spPr/>
      </p:pic>
      <p:pic>
        <p:nvPicPr>
          <p:cNvPr id="13" name="Picture Placeholder 12" descr="HD wallpaper: body, fitness, &lt;strong&gt;girl&lt;/strong&gt;, &lt;strong&gt;gym&lt;/strong&gt;, jessica-martin, knees, leg ..."/>
          <p:cNvPicPr>
            <a:picLocks noGrp="1" noChangeAspect="1"/>
          </p:cNvPicPr>
          <p:nvPr>
            <p:ph type="pic" idx="21"/>
          </p:nvPr>
        </p:nvPicPr>
        <p:blipFill>
          <a:blip r:embed="rId3">
            <a:extLst>
              <a:ext uri="{28A0092B-C50C-407E-A947-70E740481C1C}">
                <a14:useLocalDpi xmlns:a14="http://schemas.microsoft.com/office/drawing/2010/main" val="0"/>
              </a:ext>
            </a:extLst>
          </a:blip>
          <a:srcRect t="15401" b="15401"/>
          <a:stretch>
            <a:fillRect/>
          </a:stretch>
        </p:blipFill>
        <p:spPr/>
      </p:pic>
      <p:pic>
        <p:nvPicPr>
          <p:cNvPr id="14" name="Picture Placeholder 13" descr="&lt;strong&gt;Cardio&lt;/strong&gt; intenso para adelgazar. - Equilibra cuerpo y mente"/>
          <p:cNvPicPr>
            <a:picLocks noGrp="1" noChangeAspect="1"/>
          </p:cNvPicPr>
          <p:nvPr>
            <p:ph type="pic" idx="22"/>
          </p:nvPr>
        </p:nvPicPr>
        <p:blipFill>
          <a:blip r:embed="rId4">
            <a:extLst>
              <a:ext uri="{28A0092B-C50C-407E-A947-70E740481C1C}">
                <a14:useLocalDpi xmlns:a14="http://schemas.microsoft.com/office/drawing/2010/main" val="0"/>
              </a:ext>
            </a:extLst>
          </a:blip>
          <a:srcRect t="8937" b="8937"/>
          <a:stretch>
            <a:fillRect/>
          </a:stretch>
        </p:blipFill>
        <p:spPr/>
      </p:pic>
    </p:spTree>
    <p:extLst>
      <p:ext uri="{BB962C8B-B14F-4D97-AF65-F5344CB8AC3E}">
        <p14:creationId xmlns:p14="http://schemas.microsoft.com/office/powerpoint/2010/main" val="28110518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ln w="28575">
            <a:solidFill>
              <a:schemeClr val="tx1"/>
            </a:solidFill>
          </a:ln>
        </p:spPr>
        <p:txBody>
          <a:bodyPr/>
          <a:lstStyle/>
          <a:p>
            <a:r>
              <a:rPr lang="en-US" dirty="0" smtClean="0"/>
              <a:t>jogging</a:t>
            </a:r>
            <a:endParaRPr lang="en-US" dirty="0"/>
          </a:p>
        </p:txBody>
      </p:sp>
      <p:pic>
        <p:nvPicPr>
          <p:cNvPr id="12" name="Picture Placeholder 11" descr="File:&lt;strong&gt;Jogging&lt;/strong&gt; couple.jpg - Wikipedia"/>
          <p:cNvPicPr>
            <a:picLocks noGrp="1" noChangeAspect="1"/>
          </p:cNvPicPr>
          <p:nvPr>
            <p:ph type="pic" idx="15"/>
          </p:nvPr>
        </p:nvPicPr>
        <p:blipFill>
          <a:blip r:embed="rId2">
            <a:extLst>
              <a:ext uri="{28A0092B-C50C-407E-A947-70E740481C1C}">
                <a14:useLocalDpi xmlns:a14="http://schemas.microsoft.com/office/drawing/2010/main" val="0"/>
              </a:ext>
            </a:extLst>
          </a:blip>
          <a:srcRect t="15318" b="15318"/>
          <a:stretch>
            <a:fillRect/>
          </a:stretch>
        </p:blipFill>
        <p:spPr>
          <a:xfrm>
            <a:off x="913774" y="2343683"/>
            <a:ext cx="3296409" cy="1524000"/>
          </a:xfrm>
        </p:spPr>
      </p:pic>
      <p:sp>
        <p:nvSpPr>
          <p:cNvPr id="6" name="Text Placeholder 5"/>
          <p:cNvSpPr>
            <a:spLocks noGrp="1"/>
          </p:cNvSpPr>
          <p:nvPr>
            <p:ph type="body" sz="quarter" idx="3"/>
          </p:nvPr>
        </p:nvSpPr>
        <p:spPr>
          <a:ln w="28575">
            <a:solidFill>
              <a:schemeClr val="tx1"/>
            </a:solidFill>
          </a:ln>
        </p:spPr>
        <p:txBody>
          <a:bodyPr/>
          <a:lstStyle/>
          <a:p>
            <a:r>
              <a:rPr lang="en-US" dirty="0" smtClean="0"/>
              <a:t>swimming</a:t>
            </a:r>
            <a:endParaRPr lang="en-US" dirty="0"/>
          </a:p>
        </p:txBody>
      </p:sp>
      <p:pic>
        <p:nvPicPr>
          <p:cNvPr id="13" name="Picture Placeholder 12" descr="Free Images : pool, female, leisure, lane, swimmer, race, competition ..."/>
          <p:cNvPicPr>
            <a:picLocks noGrp="1" noChangeAspect="1"/>
          </p:cNvPicPr>
          <p:nvPr>
            <p:ph type="pic" idx="21"/>
          </p:nvPr>
        </p:nvPicPr>
        <p:blipFill>
          <a:blip r:embed="rId3">
            <a:extLst>
              <a:ext uri="{28A0092B-C50C-407E-A947-70E740481C1C}">
                <a14:useLocalDpi xmlns:a14="http://schemas.microsoft.com/office/drawing/2010/main" val="0"/>
              </a:ext>
            </a:extLst>
          </a:blip>
          <a:srcRect t="15271" b="15271"/>
          <a:stretch>
            <a:fillRect/>
          </a:stretch>
        </p:blipFill>
        <p:spPr/>
      </p:pic>
      <p:sp>
        <p:nvSpPr>
          <p:cNvPr id="9" name="Text Placeholder 8"/>
          <p:cNvSpPr>
            <a:spLocks noGrp="1"/>
          </p:cNvSpPr>
          <p:nvPr>
            <p:ph type="body" sz="quarter" idx="13"/>
          </p:nvPr>
        </p:nvSpPr>
        <p:spPr>
          <a:ln w="28575">
            <a:solidFill>
              <a:schemeClr val="tx1"/>
            </a:solidFill>
          </a:ln>
        </p:spPr>
        <p:txBody>
          <a:bodyPr/>
          <a:lstStyle/>
          <a:p>
            <a:r>
              <a:rPr lang="en-US" dirty="0" smtClean="0"/>
              <a:t>skipping</a:t>
            </a:r>
            <a:endParaRPr lang="en-US" dirty="0"/>
          </a:p>
        </p:txBody>
      </p:sp>
      <p:pic>
        <p:nvPicPr>
          <p:cNvPr id="14" name="Picture Placeholder 13" descr="Black Skip Rope · Free Stock Photo"/>
          <p:cNvPicPr>
            <a:picLocks noGrp="1" noChangeAspect="1"/>
          </p:cNvPicPr>
          <p:nvPr>
            <p:ph type="pic" idx="22"/>
          </p:nvPr>
        </p:nvPicPr>
        <p:blipFill>
          <a:blip r:embed="rId4">
            <a:extLst>
              <a:ext uri="{28A0092B-C50C-407E-A947-70E740481C1C}">
                <a14:useLocalDpi xmlns:a14="http://schemas.microsoft.com/office/drawing/2010/main" val="0"/>
              </a:ext>
            </a:extLst>
          </a:blip>
          <a:srcRect t="15401" b="15401"/>
          <a:stretch>
            <a:fillRect/>
          </a:stretch>
        </p:blipFill>
        <p:spPr/>
      </p:pic>
    </p:spTree>
    <p:extLst>
      <p:ext uri="{BB962C8B-B14F-4D97-AF65-F5344CB8AC3E}">
        <p14:creationId xmlns:p14="http://schemas.microsoft.com/office/powerpoint/2010/main" val="16623674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p:txBody>
          <a:bodyPr/>
          <a:lstStyle/>
          <a:p>
            <a:r>
              <a:rPr lang="en-US" sz="2800" dirty="0" smtClean="0"/>
              <a:t>The benefit of regular activity</a:t>
            </a:r>
          </a:p>
          <a:p>
            <a:endParaRPr lang="en-US" dirty="0"/>
          </a:p>
        </p:txBody>
      </p:sp>
      <p:pic>
        <p:nvPicPr>
          <p:cNvPr id="2052" name="Picture 4" descr="Dynamic Female Runner - Free Download - AI Scribb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724093" cy="688412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Diagram 10"/>
          <p:cNvGraphicFramePr/>
          <p:nvPr>
            <p:extLst>
              <p:ext uri="{D42A27DB-BD31-4B8C-83A1-F6EECF244321}">
                <p14:modId xmlns:p14="http://schemas.microsoft.com/office/powerpoint/2010/main" val="2110448195"/>
              </p:ext>
            </p:extLst>
          </p:nvPr>
        </p:nvGraphicFramePr>
        <p:xfrm>
          <a:off x="5429863" y="1274234"/>
          <a:ext cx="5496559" cy="4048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740649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1160117611"/>
              </p:ext>
            </p:extLst>
          </p:nvPr>
        </p:nvGraphicFramePr>
        <p:xfrm>
          <a:off x="5078413" y="609600"/>
          <a:ext cx="6199187" cy="44326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AutoShape 4" descr="Healthy family poster. Active lifestyle ..."/>
          <p:cNvSpPr>
            <a:spLocks noGrp="1" noChangeAspect="1" noChangeArrowheads="1"/>
          </p:cNvSpPr>
          <p:nvPr>
            <p:ph type="body" sz="half" idx="2"/>
          </p:nvPr>
        </p:nvSpPr>
        <p:spPr bwMode="auto">
          <a:xfrm>
            <a:off x="914400" y="609600"/>
            <a:ext cx="1777279" cy="5181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3078" name="Picture 6" descr="Illustration woman exercise bike hi-res stock photography and images - Alamy"/>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4872446" cy="6833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34612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5" y="618516"/>
            <a:ext cx="10364451" cy="5116077"/>
          </a:xfrm>
        </p:spPr>
        <p:txBody>
          <a:bodyPr/>
          <a:lstStyle/>
          <a:p>
            <a:r>
              <a:rPr lang="en-US" dirty="0" smtClean="0"/>
              <a:t>For leading a healthy life </a:t>
            </a:r>
            <a:br>
              <a:rPr lang="en-US" dirty="0" smtClean="0"/>
            </a:br>
            <a:r>
              <a:rPr lang="en-US" dirty="0" smtClean="0"/>
              <a:t>as well as we need to do physical activities</a:t>
            </a:r>
            <a:br>
              <a:rPr lang="en-US" dirty="0" smtClean="0"/>
            </a:br>
            <a:r>
              <a:rPr lang="en-US" dirty="0" smtClean="0"/>
              <a:t>we need to drink water sufficiently</a:t>
            </a:r>
            <a:br>
              <a:rPr lang="en-US" dirty="0" smtClean="0"/>
            </a:br>
            <a:r>
              <a:rPr lang="en-US" dirty="0" smtClean="0"/>
              <a:t>go to bed early</a:t>
            </a:r>
            <a:br>
              <a:rPr lang="en-US" dirty="0" smtClean="0"/>
            </a:br>
            <a:r>
              <a:rPr lang="en-US" dirty="0" smtClean="0"/>
              <a:t>and </a:t>
            </a:r>
            <a:br>
              <a:rPr lang="en-US" dirty="0" smtClean="0"/>
            </a:br>
            <a:r>
              <a:rPr lang="en-US" dirty="0" smtClean="0"/>
              <a:t>wake up early</a:t>
            </a:r>
            <a:br>
              <a:rPr lang="en-US" dirty="0" smtClean="0"/>
            </a:br>
            <a:r>
              <a:rPr lang="en-US" dirty="0" smtClean="0"/>
              <a:t>finally a discipline life can give you</a:t>
            </a:r>
            <a:br>
              <a:rPr lang="en-US" dirty="0" smtClean="0"/>
            </a:br>
            <a:r>
              <a:rPr lang="en-US" dirty="0" smtClean="0"/>
              <a:t>a healthy life</a:t>
            </a:r>
            <a:br>
              <a:rPr lang="en-US" dirty="0" smtClean="0"/>
            </a:br>
            <a:r>
              <a:rPr lang="en-US" dirty="0" smtClean="0"/>
              <a:t>healthy environment</a:t>
            </a:r>
            <a:endParaRPr lang="en-US" dirty="0"/>
          </a:p>
        </p:txBody>
      </p:sp>
    </p:spTree>
    <p:extLst>
      <p:ext uri="{BB962C8B-B14F-4D97-AF65-F5344CB8AC3E}">
        <p14:creationId xmlns:p14="http://schemas.microsoft.com/office/powerpoint/2010/main" val="3782750174"/>
      </p:ext>
    </p:extLst>
  </p:cSld>
  <p:clrMapOvr>
    <a:masterClrMapping/>
  </p:clrMapOvr>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74</TotalTime>
  <Words>53</Words>
  <Application>Microsoft Office PowerPoint</Application>
  <PresentationFormat>Widescreen</PresentationFormat>
  <Paragraphs>19</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Tw Cen MT</vt:lpstr>
      <vt:lpstr>Wingdings</vt:lpstr>
      <vt:lpstr>Droplet</vt:lpstr>
      <vt:lpstr>Importance of physical activities</vt:lpstr>
      <vt:lpstr>What is physical activites</vt:lpstr>
      <vt:lpstr>Different types of physical activities</vt:lpstr>
      <vt:lpstr>PowerPoint Presentation</vt:lpstr>
      <vt:lpstr>PowerPoint Presentation</vt:lpstr>
      <vt:lpstr>PowerPoint Presentation</vt:lpstr>
      <vt:lpstr>For leading a healthy life  as well as we need to do physical activities we need to drink water sufficiently go to bed early and  wake up early finally a discipline life can give you a healthy life healthy environment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Importance of physical activities</dc:title>
  <dc:creator>pc</dc:creator>
  <cp:lastModifiedBy>pc</cp:lastModifiedBy>
  <cp:revision>7</cp:revision>
  <dcterms:created xsi:type="dcterms:W3CDTF">2024-12-09T21:19:13Z</dcterms:created>
  <dcterms:modified xsi:type="dcterms:W3CDTF">2024-12-09T22:33:21Z</dcterms:modified>
</cp:coreProperties>
</file>

<file path=docProps/thumbnail.jpeg>
</file>